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5" r:id="rId11"/>
    <p:sldId id="266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-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8629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8916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3669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03913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666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07237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3900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084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116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4932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224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436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5488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735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2426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402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C1488-53D8-4649-A5A7-C0C938955BF4}" type="datetimeFigureOut">
              <a:rPr lang="el-GR" smtClean="0"/>
              <a:pPr/>
              <a:t>14/5/2023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2F1DA75-D60D-4873-9B1C-DCE9AC059832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3699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youtu.be/2ccLxzLBnR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FAFA8C9-CDE8-4B67-A0E7-D89F8E78D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844" y="206280"/>
            <a:ext cx="10160000" cy="1646302"/>
          </a:xfrm>
        </p:spPr>
        <p:txBody>
          <a:bodyPr/>
          <a:lstStyle/>
          <a:p>
            <a:pPr algn="ctr"/>
            <a:r>
              <a:rPr lang="el-GR" sz="6600" dirty="0"/>
              <a:t>Ένα έξυπνο πράσινο σπίτι  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3E34CFFE-C270-5C50-A770-C67F673CE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031" y="5399342"/>
            <a:ext cx="7766936" cy="1096899"/>
          </a:xfrm>
        </p:spPr>
        <p:txBody>
          <a:bodyPr>
            <a:normAutofit/>
          </a:bodyPr>
          <a:lstStyle/>
          <a:p>
            <a:r>
              <a:rPr lang="el-GR" sz="2800" b="1" dirty="0">
                <a:solidFill>
                  <a:srgbClr val="92D050"/>
                </a:solidFill>
              </a:rPr>
              <a:t>ΓΥΜΝΑΣΙΟ ΛΙΒΑΔΟΧΩΡΙΟΥ ΛΉΜΝΟΥ</a:t>
            </a:r>
          </a:p>
          <a:p>
            <a:r>
              <a:rPr lang="el-GR" sz="2800" b="1" dirty="0">
                <a:solidFill>
                  <a:srgbClr val="92D050"/>
                </a:solidFill>
              </a:rPr>
              <a:t>ΟΜΑΔΑ ΡΟΜΠΟΤΙΚ</a:t>
            </a:r>
            <a:r>
              <a:rPr lang="en-US" sz="2800" b="1" dirty="0">
                <a:solidFill>
                  <a:srgbClr val="92D050"/>
                </a:solidFill>
              </a:rPr>
              <a:t>H</a:t>
            </a:r>
            <a:r>
              <a:rPr lang="el-GR" sz="2800" b="1" dirty="0">
                <a:solidFill>
                  <a:srgbClr val="92D050"/>
                </a:solidFill>
              </a:rPr>
              <a:t>Σ:</a:t>
            </a:r>
            <a:r>
              <a:rPr lang="en-US" sz="2800" b="1" dirty="0">
                <a:solidFill>
                  <a:srgbClr val="92D050"/>
                </a:solidFill>
              </a:rPr>
              <a:t>PIECEMAKERS</a:t>
            </a:r>
            <a:r>
              <a:rPr lang="el-GR" sz="2800" b="1" dirty="0">
                <a:solidFill>
                  <a:srgbClr val="92D050"/>
                </a:solidFill>
              </a:rPr>
              <a:t> 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321F93E4-2FCD-D2DA-E936-F0246F5BE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219" y="1740426"/>
            <a:ext cx="2745858" cy="36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0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>
            <a:extLst>
              <a:ext uri="{FF2B5EF4-FFF2-40B4-BE49-F238E27FC236}">
                <a16:creationId xmlns:a16="http://schemas.microsoft.com/office/drawing/2014/main" id="{25CDA322-1E08-E0CD-B1DD-9A86C7F5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Ομάδα3: Οι ηλεκτρολόγοι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765CB63E-3A84-13B9-3EF5-55D18A94FC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67" y="1533236"/>
            <a:ext cx="3480955" cy="4641273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09479AF0-83B8-3CC0-0AB3-CE57AE5B57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08" y="1607127"/>
            <a:ext cx="4405747" cy="4747491"/>
          </a:xfrm>
          <a:prstGeom prst="rect">
            <a:avLst/>
          </a:prstGeom>
        </p:spPr>
      </p:pic>
      <p:sp>
        <p:nvSpPr>
          <p:cNvPr id="2" name="4 - Αστέρι 5 ακτινών">
            <a:extLst>
              <a:ext uri="{FF2B5EF4-FFF2-40B4-BE49-F238E27FC236}">
                <a16:creationId xmlns:a16="http://schemas.microsoft.com/office/drawing/2014/main" id="{6E80D330-ED79-2CB0-644A-433519FC1D02}"/>
              </a:ext>
            </a:extLst>
          </p:cNvPr>
          <p:cNvSpPr/>
          <p:nvPr/>
        </p:nvSpPr>
        <p:spPr>
          <a:xfrm>
            <a:off x="2003746" y="2854036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4 - Αστέρι 5 ακτινών">
            <a:extLst>
              <a:ext uri="{FF2B5EF4-FFF2-40B4-BE49-F238E27FC236}">
                <a16:creationId xmlns:a16="http://schemas.microsoft.com/office/drawing/2014/main" id="{7B8D60C1-2EF9-1430-D235-469DE56945A6}"/>
              </a:ext>
            </a:extLst>
          </p:cNvPr>
          <p:cNvSpPr/>
          <p:nvPr/>
        </p:nvSpPr>
        <p:spPr>
          <a:xfrm>
            <a:off x="1846728" y="3197142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8690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>
            <a:extLst>
              <a:ext uri="{FF2B5EF4-FFF2-40B4-BE49-F238E27FC236}">
                <a16:creationId xmlns:a16="http://schemas.microsoft.com/office/drawing/2014/main" id="{25CDA322-1E08-E0CD-B1DD-9A86C7F5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Ομάδα3: Οι ηλεκτρολόγοι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5975CF81-57CE-1265-7A9D-D1B78F5190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322" y="1653309"/>
            <a:ext cx="3446318" cy="4595091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2F191C94-1AEA-A2E2-F660-E99B9D31B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78" y="1653309"/>
            <a:ext cx="3319896" cy="4426528"/>
          </a:xfrm>
          <a:prstGeom prst="rect">
            <a:avLst/>
          </a:prstGeom>
        </p:spPr>
      </p:pic>
      <p:sp>
        <p:nvSpPr>
          <p:cNvPr id="2" name="4 - Αστέρι 5 ακτινών">
            <a:extLst>
              <a:ext uri="{FF2B5EF4-FFF2-40B4-BE49-F238E27FC236}">
                <a16:creationId xmlns:a16="http://schemas.microsoft.com/office/drawing/2014/main" id="{F6349262-E7F8-62AF-E702-B068EE5D54EE}"/>
              </a:ext>
            </a:extLst>
          </p:cNvPr>
          <p:cNvSpPr/>
          <p:nvPr/>
        </p:nvSpPr>
        <p:spPr>
          <a:xfrm>
            <a:off x="6538801" y="1930400"/>
            <a:ext cx="693272" cy="6929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4 - Αστέρι 5 ακτινών">
            <a:extLst>
              <a:ext uri="{FF2B5EF4-FFF2-40B4-BE49-F238E27FC236}">
                <a16:creationId xmlns:a16="http://schemas.microsoft.com/office/drawing/2014/main" id="{598D3E9B-0992-C214-83AD-0ED632DF82B9}"/>
              </a:ext>
            </a:extLst>
          </p:cNvPr>
          <p:cNvSpPr/>
          <p:nvPr/>
        </p:nvSpPr>
        <p:spPr>
          <a:xfrm>
            <a:off x="7739528" y="2085517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4 - Αστέρι 5 ακτινών">
            <a:extLst>
              <a:ext uri="{FF2B5EF4-FFF2-40B4-BE49-F238E27FC236}">
                <a16:creationId xmlns:a16="http://schemas.microsoft.com/office/drawing/2014/main" id="{B106EFDF-9D88-A0DF-B14F-7B5A7924BC80}"/>
              </a:ext>
            </a:extLst>
          </p:cNvPr>
          <p:cNvSpPr/>
          <p:nvPr/>
        </p:nvSpPr>
        <p:spPr>
          <a:xfrm>
            <a:off x="8008469" y="2085517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72231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504B21D2-C43E-7DAA-B167-769768639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91" y="184728"/>
            <a:ext cx="5435023" cy="6350000"/>
          </a:xfrm>
          <a:prstGeom prst="rect">
            <a:avLst/>
          </a:prstGeom>
        </p:spPr>
      </p:pic>
      <p:sp>
        <p:nvSpPr>
          <p:cNvPr id="2" name="4 - Αστέρι 5 ακτινών">
            <a:extLst>
              <a:ext uri="{FF2B5EF4-FFF2-40B4-BE49-F238E27FC236}">
                <a16:creationId xmlns:a16="http://schemas.microsoft.com/office/drawing/2014/main" id="{308D7A50-FF52-4ABB-0024-57D6175E82D3}"/>
              </a:ext>
            </a:extLst>
          </p:cNvPr>
          <p:cNvSpPr/>
          <p:nvPr/>
        </p:nvSpPr>
        <p:spPr>
          <a:xfrm>
            <a:off x="3565237" y="1847001"/>
            <a:ext cx="692727" cy="7022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4 - Αστέρι 5 ακτινών">
            <a:extLst>
              <a:ext uri="{FF2B5EF4-FFF2-40B4-BE49-F238E27FC236}">
                <a16:creationId xmlns:a16="http://schemas.microsoft.com/office/drawing/2014/main" id="{EFCF1ED8-AA79-7B9C-9947-29A65AF3811E}"/>
              </a:ext>
            </a:extLst>
          </p:cNvPr>
          <p:cNvSpPr/>
          <p:nvPr/>
        </p:nvSpPr>
        <p:spPr>
          <a:xfrm>
            <a:off x="4432368" y="2011353"/>
            <a:ext cx="850832" cy="7022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4 - Αστέρι 5 ακτινών">
            <a:extLst>
              <a:ext uri="{FF2B5EF4-FFF2-40B4-BE49-F238E27FC236}">
                <a16:creationId xmlns:a16="http://schemas.microsoft.com/office/drawing/2014/main" id="{FF7FB6B7-9683-6263-BA70-6044288E30A5}"/>
              </a:ext>
            </a:extLst>
          </p:cNvPr>
          <p:cNvSpPr/>
          <p:nvPr/>
        </p:nvSpPr>
        <p:spPr>
          <a:xfrm>
            <a:off x="7379310" y="1950910"/>
            <a:ext cx="619381" cy="66298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4 - Αστέρι 5 ακτινών">
            <a:extLst>
              <a:ext uri="{FF2B5EF4-FFF2-40B4-BE49-F238E27FC236}">
                <a16:creationId xmlns:a16="http://schemas.microsoft.com/office/drawing/2014/main" id="{3DBA0D43-CB20-3744-7BA9-72759CAC83E5}"/>
              </a:ext>
            </a:extLst>
          </p:cNvPr>
          <p:cNvSpPr/>
          <p:nvPr/>
        </p:nvSpPr>
        <p:spPr>
          <a:xfrm>
            <a:off x="7102220" y="3230418"/>
            <a:ext cx="813344" cy="8151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959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9D71DD-E397-0D36-D615-8E81057D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Ομάδα3: Οι Κηπουροί 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A963792-C9BE-1A29-83C4-03E05B45DB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317" y="1270001"/>
            <a:ext cx="4767578" cy="4978400"/>
          </a:xfrm>
          <a:prstGeom prst="rect">
            <a:avLst/>
          </a:prstGeom>
        </p:spPr>
      </p:pic>
      <p:pic>
        <p:nvPicPr>
          <p:cNvPr id="5" name="4 - Εικόνα" descr="IMG_20230425_08175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044" y="1296894"/>
            <a:ext cx="3727076" cy="4969435"/>
          </a:xfrm>
          <a:prstGeom prst="rect">
            <a:avLst/>
          </a:prstGeom>
        </p:spPr>
      </p:pic>
      <p:sp>
        <p:nvSpPr>
          <p:cNvPr id="6" name="5 - Αστέρι 5 ακτινών"/>
          <p:cNvSpPr/>
          <p:nvPr/>
        </p:nvSpPr>
        <p:spPr>
          <a:xfrm>
            <a:off x="2420471" y="2752165"/>
            <a:ext cx="493059" cy="41237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6111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9D71DD-E397-0D36-D615-8E81057D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Ομάδα3: Οι Κηπουροί 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2B85DCE-7BFF-35CF-AFB2-BDDAF0288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26" y="1212273"/>
            <a:ext cx="4465205" cy="5389418"/>
          </a:xfrm>
          <a:prstGeom prst="rect">
            <a:avLst/>
          </a:prstGeom>
        </p:spPr>
      </p:pic>
      <p:pic>
        <p:nvPicPr>
          <p:cNvPr id="7" name="6 - Εικόνα" descr="IMG_20230425_08195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380" y="1237130"/>
            <a:ext cx="4114800" cy="5351929"/>
          </a:xfrm>
          <a:prstGeom prst="rect">
            <a:avLst/>
          </a:prstGeom>
        </p:spPr>
      </p:pic>
      <p:sp>
        <p:nvSpPr>
          <p:cNvPr id="8" name="7 - Αστέρι 5 ακτινών"/>
          <p:cNvSpPr/>
          <p:nvPr/>
        </p:nvSpPr>
        <p:spPr>
          <a:xfrm>
            <a:off x="1927411" y="3119718"/>
            <a:ext cx="564776" cy="5378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4 - Αστέρι 5 ακτινών">
            <a:extLst>
              <a:ext uri="{FF2B5EF4-FFF2-40B4-BE49-F238E27FC236}">
                <a16:creationId xmlns:a16="http://schemas.microsoft.com/office/drawing/2014/main" id="{0D8E76BE-1D63-FB2D-DD14-CC9AD0778174}"/>
              </a:ext>
            </a:extLst>
          </p:cNvPr>
          <p:cNvSpPr/>
          <p:nvPr/>
        </p:nvSpPr>
        <p:spPr>
          <a:xfrm>
            <a:off x="5855310" y="2234930"/>
            <a:ext cx="1201272" cy="142267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133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06A9A87F-4915-EECF-F912-F94505CB3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94" y="295563"/>
            <a:ext cx="5379605" cy="6266873"/>
          </a:xfrm>
          <a:prstGeom prst="rect">
            <a:avLst/>
          </a:prstGeom>
        </p:spPr>
      </p:pic>
      <p:sp>
        <p:nvSpPr>
          <p:cNvPr id="3" name="2 - Αστέρι 5 ακτινών"/>
          <p:cNvSpPr/>
          <p:nvPr/>
        </p:nvSpPr>
        <p:spPr>
          <a:xfrm>
            <a:off x="3675529" y="1972235"/>
            <a:ext cx="609600" cy="4482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4 - Αστέρι 5 ακτινών">
            <a:extLst>
              <a:ext uri="{FF2B5EF4-FFF2-40B4-BE49-F238E27FC236}">
                <a16:creationId xmlns:a16="http://schemas.microsoft.com/office/drawing/2014/main" id="{4A57B974-B8F4-648B-18EA-A8C30673232A}"/>
              </a:ext>
            </a:extLst>
          </p:cNvPr>
          <p:cNvSpPr/>
          <p:nvPr/>
        </p:nvSpPr>
        <p:spPr>
          <a:xfrm>
            <a:off x="4543746" y="2244844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4 - Αστέρι 5 ακτινών">
            <a:extLst>
              <a:ext uri="{FF2B5EF4-FFF2-40B4-BE49-F238E27FC236}">
                <a16:creationId xmlns:a16="http://schemas.microsoft.com/office/drawing/2014/main" id="{43EF4463-84C3-762B-CC61-2CCB519F29B1}"/>
              </a:ext>
            </a:extLst>
          </p:cNvPr>
          <p:cNvSpPr/>
          <p:nvPr/>
        </p:nvSpPr>
        <p:spPr>
          <a:xfrm>
            <a:off x="7110373" y="1882589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456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446BAF2-DDC3-3DC3-7A1F-424B7AB4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Ομαδα4:Οι </a:t>
            </a:r>
            <a:r>
              <a:rPr lang="el-GR" dirty="0" err="1"/>
              <a:t>τηλεπληροφορικοί</a:t>
            </a:r>
            <a:r>
              <a:rPr lang="el-GR" dirty="0"/>
              <a:t> 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C2FE7D0-78FD-D650-9EF4-E859F46031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41" y="1193801"/>
            <a:ext cx="4095750" cy="5299363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AE631D41-C541-4486-0C02-6C5543D55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91" y="1193801"/>
            <a:ext cx="3833091" cy="52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5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95B62C-EBC5-A8E1-85E0-C89A02FB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Ομαδα4:Οι </a:t>
            </a:r>
            <a:r>
              <a:rPr lang="el-GR" dirty="0" err="1"/>
              <a:t>τηλεπληροφορικοί</a:t>
            </a:r>
            <a:r>
              <a:rPr lang="el-GR" dirty="0"/>
              <a:t> 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87BEA2D-630B-7D30-CF5D-290D9F10D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13" y="1941945"/>
            <a:ext cx="3513859" cy="4685145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AEF41BC3-857E-1067-362E-40EBE5F38A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42" y="1941945"/>
            <a:ext cx="3513860" cy="4685146"/>
          </a:xfrm>
          <a:prstGeom prst="rect">
            <a:avLst/>
          </a:prstGeom>
        </p:spPr>
      </p:pic>
      <p:sp>
        <p:nvSpPr>
          <p:cNvPr id="3" name="4 - Αστέρι 5 ακτινών">
            <a:extLst>
              <a:ext uri="{FF2B5EF4-FFF2-40B4-BE49-F238E27FC236}">
                <a16:creationId xmlns:a16="http://schemas.microsoft.com/office/drawing/2014/main" id="{3261E164-A0CC-533B-C39A-0EE57E04BDB3}"/>
              </a:ext>
            </a:extLst>
          </p:cNvPr>
          <p:cNvSpPr/>
          <p:nvPr/>
        </p:nvSpPr>
        <p:spPr>
          <a:xfrm>
            <a:off x="8118218" y="3842056"/>
            <a:ext cx="1062727" cy="10255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86787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C1211B6D-AD4D-953F-5674-DE34CAA958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96" y="683491"/>
            <a:ext cx="4305300" cy="5740400"/>
          </a:xfrm>
          <a:prstGeom prst="rect">
            <a:avLst/>
          </a:prstGeom>
        </p:spPr>
      </p:pic>
      <p:sp>
        <p:nvSpPr>
          <p:cNvPr id="2" name="4 - Αστέρι 5 ακτινών">
            <a:extLst>
              <a:ext uri="{FF2B5EF4-FFF2-40B4-BE49-F238E27FC236}">
                <a16:creationId xmlns:a16="http://schemas.microsoft.com/office/drawing/2014/main" id="{6EE618A9-89FC-2FBB-AFC7-FA574363DE81}"/>
              </a:ext>
            </a:extLst>
          </p:cNvPr>
          <p:cNvSpPr/>
          <p:nvPr/>
        </p:nvSpPr>
        <p:spPr>
          <a:xfrm>
            <a:off x="4248183" y="2077911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4 - Αστέρι 5 ακτινών">
            <a:extLst>
              <a:ext uri="{FF2B5EF4-FFF2-40B4-BE49-F238E27FC236}">
                <a16:creationId xmlns:a16="http://schemas.microsoft.com/office/drawing/2014/main" id="{4F6C25EE-B324-6223-6F3B-B0D5F01623C5}"/>
              </a:ext>
            </a:extLst>
          </p:cNvPr>
          <p:cNvSpPr/>
          <p:nvPr/>
        </p:nvSpPr>
        <p:spPr>
          <a:xfrm>
            <a:off x="6252474" y="2216456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628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197A272-20D6-F8E5-38EF-CDE4095D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90" y="5184317"/>
            <a:ext cx="12016509" cy="1320800"/>
          </a:xfrm>
        </p:spPr>
        <p:txBody>
          <a:bodyPr>
            <a:noAutofit/>
          </a:bodyPr>
          <a:lstStyle/>
          <a:p>
            <a:pPr algn="ctr"/>
            <a:r>
              <a:rPr lang="el-GR" sz="4800" b="1" dirty="0"/>
              <a:t>Σχετικό βίντεο:</a:t>
            </a:r>
            <a:br>
              <a:rPr lang="el-GR" sz="4800" b="1" dirty="0"/>
            </a:br>
            <a:r>
              <a:rPr lang="en-US" sz="4800" b="1" dirty="0">
                <a:hlinkClick r:id="rId2"/>
              </a:rPr>
              <a:t>https://youtu.be/2ccLxzLBnRs</a:t>
            </a:r>
            <a:br>
              <a:rPr lang="el-GR" sz="4800" b="1" dirty="0"/>
            </a:br>
            <a:endParaRPr lang="el-GR" sz="4800" b="1" dirty="0"/>
          </a:p>
        </p:txBody>
      </p:sp>
      <p:pic>
        <p:nvPicPr>
          <p:cNvPr id="3" name="2 - Εικόνα" descr="IMG_20230426_0951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643" y="254000"/>
            <a:ext cx="4669491" cy="5029200"/>
          </a:xfrm>
          <a:prstGeom prst="rect">
            <a:avLst/>
          </a:prstGeom>
        </p:spPr>
      </p:pic>
      <p:sp>
        <p:nvSpPr>
          <p:cNvPr id="4" name="3 - Αστέρι 5 ακτινών"/>
          <p:cNvSpPr/>
          <p:nvPr/>
        </p:nvSpPr>
        <p:spPr>
          <a:xfrm>
            <a:off x="5785942" y="2107385"/>
            <a:ext cx="251012" cy="24204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4 - Αστέρι 5 ακτινών">
            <a:extLst>
              <a:ext uri="{FF2B5EF4-FFF2-40B4-BE49-F238E27FC236}">
                <a16:creationId xmlns:a16="http://schemas.microsoft.com/office/drawing/2014/main" id="{B4DFCD26-AE10-84FB-4CAC-1E1E07501E32}"/>
              </a:ext>
            </a:extLst>
          </p:cNvPr>
          <p:cNvSpPr/>
          <p:nvPr/>
        </p:nvSpPr>
        <p:spPr>
          <a:xfrm>
            <a:off x="3313534" y="1870771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4 - Αστέρι 5 ακτινών">
            <a:extLst>
              <a:ext uri="{FF2B5EF4-FFF2-40B4-BE49-F238E27FC236}">
                <a16:creationId xmlns:a16="http://schemas.microsoft.com/office/drawing/2014/main" id="{54C5C6D4-C48E-E5CD-9407-B91590576520}"/>
              </a:ext>
            </a:extLst>
          </p:cNvPr>
          <p:cNvSpPr/>
          <p:nvPr/>
        </p:nvSpPr>
        <p:spPr>
          <a:xfrm>
            <a:off x="3851417" y="2061882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4 - Αστέρι 5 ακτινών">
            <a:extLst>
              <a:ext uri="{FF2B5EF4-FFF2-40B4-BE49-F238E27FC236}">
                <a16:creationId xmlns:a16="http://schemas.microsoft.com/office/drawing/2014/main" id="{BADCE712-F2D7-D8DE-A973-AB03C39BD8D8}"/>
              </a:ext>
            </a:extLst>
          </p:cNvPr>
          <p:cNvSpPr/>
          <p:nvPr/>
        </p:nvSpPr>
        <p:spPr>
          <a:xfrm>
            <a:off x="4270634" y="2156726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4 - Αστέρι 5 ακτινών">
            <a:extLst>
              <a:ext uri="{FF2B5EF4-FFF2-40B4-BE49-F238E27FC236}">
                <a16:creationId xmlns:a16="http://schemas.microsoft.com/office/drawing/2014/main" id="{7D0C1434-C247-DA96-E43B-FF96C8504231}"/>
              </a:ext>
            </a:extLst>
          </p:cNvPr>
          <p:cNvSpPr/>
          <p:nvPr/>
        </p:nvSpPr>
        <p:spPr>
          <a:xfrm>
            <a:off x="4653548" y="2501968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4 - Αστέρι 5 ακτινών">
            <a:extLst>
              <a:ext uri="{FF2B5EF4-FFF2-40B4-BE49-F238E27FC236}">
                <a16:creationId xmlns:a16="http://schemas.microsoft.com/office/drawing/2014/main" id="{F18931BB-6258-FF4D-D7A1-E3CBCF80EFB4}"/>
              </a:ext>
            </a:extLst>
          </p:cNvPr>
          <p:cNvSpPr/>
          <p:nvPr/>
        </p:nvSpPr>
        <p:spPr>
          <a:xfrm>
            <a:off x="4908555" y="2206066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4 - Αστέρι 5 ακτινών">
            <a:extLst>
              <a:ext uri="{FF2B5EF4-FFF2-40B4-BE49-F238E27FC236}">
                <a16:creationId xmlns:a16="http://schemas.microsoft.com/office/drawing/2014/main" id="{D592EAFF-A39C-F0C9-3C36-E369A716EA9E}"/>
              </a:ext>
            </a:extLst>
          </p:cNvPr>
          <p:cNvSpPr/>
          <p:nvPr/>
        </p:nvSpPr>
        <p:spPr>
          <a:xfrm>
            <a:off x="4653548" y="1959468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4 - Αστέρι 5 ακτινών">
            <a:extLst>
              <a:ext uri="{FF2B5EF4-FFF2-40B4-BE49-F238E27FC236}">
                <a16:creationId xmlns:a16="http://schemas.microsoft.com/office/drawing/2014/main" id="{9AEF5BD5-E9CA-3FAA-7001-56FD001AD940}"/>
              </a:ext>
            </a:extLst>
          </p:cNvPr>
          <p:cNvSpPr/>
          <p:nvPr/>
        </p:nvSpPr>
        <p:spPr>
          <a:xfrm>
            <a:off x="5181800" y="1937125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4 - Αστέρι 5 ακτινών">
            <a:extLst>
              <a:ext uri="{FF2B5EF4-FFF2-40B4-BE49-F238E27FC236}">
                <a16:creationId xmlns:a16="http://schemas.microsoft.com/office/drawing/2014/main" id="{D6F10D30-B2BE-80C3-2C1B-653DB9923372}"/>
              </a:ext>
            </a:extLst>
          </p:cNvPr>
          <p:cNvSpPr/>
          <p:nvPr/>
        </p:nvSpPr>
        <p:spPr>
          <a:xfrm>
            <a:off x="5465418" y="2140394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4 - Αστέρι 5 ακτινών">
            <a:extLst>
              <a:ext uri="{FF2B5EF4-FFF2-40B4-BE49-F238E27FC236}">
                <a16:creationId xmlns:a16="http://schemas.microsoft.com/office/drawing/2014/main" id="{00EC5CE1-5EC4-40EF-A9D2-6EDE5F5BF082}"/>
              </a:ext>
            </a:extLst>
          </p:cNvPr>
          <p:cNvSpPr/>
          <p:nvPr/>
        </p:nvSpPr>
        <p:spPr>
          <a:xfrm>
            <a:off x="5919759" y="2206066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4 - Αστέρι 5 ακτινών">
            <a:extLst>
              <a:ext uri="{FF2B5EF4-FFF2-40B4-BE49-F238E27FC236}">
                <a16:creationId xmlns:a16="http://schemas.microsoft.com/office/drawing/2014/main" id="{28D0C797-8D24-D3B5-ACBE-3B3B3B21CC9E}"/>
              </a:ext>
            </a:extLst>
          </p:cNvPr>
          <p:cNvSpPr/>
          <p:nvPr/>
        </p:nvSpPr>
        <p:spPr>
          <a:xfrm>
            <a:off x="6281582" y="2107385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4 - Αστέρι 5 ακτινών">
            <a:extLst>
              <a:ext uri="{FF2B5EF4-FFF2-40B4-BE49-F238E27FC236}">
                <a16:creationId xmlns:a16="http://schemas.microsoft.com/office/drawing/2014/main" id="{B571B7BE-63F0-19C9-0233-FC828DFD4B7E}"/>
              </a:ext>
            </a:extLst>
          </p:cNvPr>
          <p:cNvSpPr/>
          <p:nvPr/>
        </p:nvSpPr>
        <p:spPr>
          <a:xfrm>
            <a:off x="6903459" y="2090374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4 - Αστέρι 5 ακτινών">
            <a:extLst>
              <a:ext uri="{FF2B5EF4-FFF2-40B4-BE49-F238E27FC236}">
                <a16:creationId xmlns:a16="http://schemas.microsoft.com/office/drawing/2014/main" id="{5C6AF76B-79C8-E30F-219B-E9AB609CD4D6}"/>
              </a:ext>
            </a:extLst>
          </p:cNvPr>
          <p:cNvSpPr/>
          <p:nvPr/>
        </p:nvSpPr>
        <p:spPr>
          <a:xfrm>
            <a:off x="6103481" y="2609748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4 - Αστέρι 5 ακτινών">
            <a:extLst>
              <a:ext uri="{FF2B5EF4-FFF2-40B4-BE49-F238E27FC236}">
                <a16:creationId xmlns:a16="http://schemas.microsoft.com/office/drawing/2014/main" id="{F31B07B0-44C3-A1EF-B586-E246ACA5D696}"/>
              </a:ext>
            </a:extLst>
          </p:cNvPr>
          <p:cNvSpPr/>
          <p:nvPr/>
        </p:nvSpPr>
        <p:spPr>
          <a:xfrm>
            <a:off x="6587654" y="2628256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4 - Αστέρι 5 ακτινών">
            <a:extLst>
              <a:ext uri="{FF2B5EF4-FFF2-40B4-BE49-F238E27FC236}">
                <a16:creationId xmlns:a16="http://schemas.microsoft.com/office/drawing/2014/main" id="{A50ADDE7-D44D-2EB4-DA87-E5CDA03D487D}"/>
              </a:ext>
            </a:extLst>
          </p:cNvPr>
          <p:cNvSpPr/>
          <p:nvPr/>
        </p:nvSpPr>
        <p:spPr>
          <a:xfrm>
            <a:off x="3532675" y="1967038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740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 κατασκευής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2"/>
          </p:nvPr>
        </p:nvSpPr>
        <p:spPr>
          <a:xfrm>
            <a:off x="855040" y="1778022"/>
            <a:ext cx="4185623" cy="3762167"/>
          </a:xfrm>
        </p:spPr>
        <p:txBody>
          <a:bodyPr/>
          <a:lstStyle/>
          <a:p>
            <a:r>
              <a:rPr lang="el-GR" dirty="0"/>
              <a:t>Έλεγχος ψύξης και θέρμανσης </a:t>
            </a:r>
          </a:p>
          <a:p>
            <a:r>
              <a:rPr lang="el-GR" dirty="0"/>
              <a:t>Έλεγχος εξωτερικού φωτισμού</a:t>
            </a:r>
          </a:p>
          <a:p>
            <a:r>
              <a:rPr lang="el-GR" dirty="0"/>
              <a:t>Έλεγχος υγρασίας κήπου </a:t>
            </a:r>
          </a:p>
          <a:p>
            <a:r>
              <a:rPr lang="el-GR" dirty="0"/>
              <a:t>Απομακρυσμένη διακοπή λειτουργίας ηλεκτρικής κουζίνας με </a:t>
            </a:r>
            <a:r>
              <a:rPr lang="el-GR" dirty="0" err="1"/>
              <a:t>τηλ</a:t>
            </a:r>
            <a:r>
              <a:rPr lang="el-GR" dirty="0"/>
              <a:t>. Κλήση</a:t>
            </a:r>
          </a:p>
          <a:p>
            <a:r>
              <a:rPr lang="el-GR" dirty="0"/>
              <a:t>Αποστολή ενδείξεων</a:t>
            </a:r>
            <a:r>
              <a:rPr lang="en-US" dirty="0"/>
              <a:t> </a:t>
            </a:r>
            <a:r>
              <a:rPr lang="el-GR" dirty="0"/>
              <a:t>αισθητήρων</a:t>
            </a:r>
            <a:r>
              <a:rPr lang="en-US" dirty="0"/>
              <a:t> </a:t>
            </a:r>
            <a:r>
              <a:rPr lang="el-GR" dirty="0"/>
              <a:t>πραγματικό χρόνο σε </a:t>
            </a:r>
            <a:r>
              <a:rPr lang="en-US" dirty="0"/>
              <a:t>smart phone </a:t>
            </a:r>
            <a:r>
              <a:rPr lang="el-GR" dirty="0"/>
              <a:t>ή  </a:t>
            </a:r>
            <a:r>
              <a:rPr lang="en-US" dirty="0"/>
              <a:t>tablet </a:t>
            </a:r>
            <a:r>
              <a:rPr lang="el-GR" dirty="0"/>
              <a:t>   </a:t>
            </a:r>
          </a:p>
          <a:p>
            <a:r>
              <a:rPr lang="el-GR" dirty="0"/>
              <a:t>Τροφοδοσία ρεύματος από ηλιακό πάνελ 9</a:t>
            </a:r>
            <a:r>
              <a:rPr lang="en-US" dirty="0"/>
              <a:t>v</a:t>
            </a:r>
            <a:endParaRPr lang="el-GR" dirty="0"/>
          </a:p>
        </p:txBody>
      </p:sp>
      <p:pic>
        <p:nvPicPr>
          <p:cNvPr id="7" name="6 - Εικόνα" descr="IMG_20230404_1322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4503" y="1174375"/>
            <a:ext cx="3590365" cy="47871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B77EFC8-6A62-96C0-8CAA-9401E4C8EE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ΟΜΑΔΕΣ ΕΡΓΑΣΙΑΣ</a:t>
            </a:r>
          </a:p>
        </p:txBody>
      </p:sp>
    </p:spTree>
    <p:extLst>
      <p:ext uri="{BB962C8B-B14F-4D97-AF65-F5344CB8AC3E}">
        <p14:creationId xmlns:p14="http://schemas.microsoft.com/office/powerpoint/2010/main" val="298474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>
            <a:extLst>
              <a:ext uri="{FF2B5EF4-FFF2-40B4-BE49-F238E27FC236}">
                <a16:creationId xmlns:a16="http://schemas.microsoft.com/office/drawing/2014/main" id="{0D30A693-9E8F-85EB-8C0A-187AFA12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 Ομάδα1:Κατασκευαστές </a:t>
            </a: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3F721620-5A5D-71DE-B9FD-3D9F0A754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04" y="1463193"/>
            <a:ext cx="3693764" cy="4925018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E1B344D9-1D2D-B0E6-63F3-BF46994A0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20" y="1463193"/>
            <a:ext cx="3588906" cy="4785207"/>
          </a:xfrm>
          <a:prstGeom prst="rect">
            <a:avLst/>
          </a:prstGeom>
        </p:spPr>
      </p:pic>
      <p:sp>
        <p:nvSpPr>
          <p:cNvPr id="2" name="Αστέρι: 5 ακτίνες 1">
            <a:extLst>
              <a:ext uri="{FF2B5EF4-FFF2-40B4-BE49-F238E27FC236}">
                <a16:creationId xmlns:a16="http://schemas.microsoft.com/office/drawing/2014/main" id="{A369B08F-97AD-787B-2600-55A54FFFFF19}"/>
              </a:ext>
            </a:extLst>
          </p:cNvPr>
          <p:cNvSpPr/>
          <p:nvPr/>
        </p:nvSpPr>
        <p:spPr>
          <a:xfrm>
            <a:off x="1773382" y="2032000"/>
            <a:ext cx="942109" cy="10621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Αστέρι: 5 ακτίνες 2">
            <a:extLst>
              <a:ext uri="{FF2B5EF4-FFF2-40B4-BE49-F238E27FC236}">
                <a16:creationId xmlns:a16="http://schemas.microsoft.com/office/drawing/2014/main" id="{09EB3256-B32D-FFF1-9A5C-02B2ECC58F5F}"/>
              </a:ext>
            </a:extLst>
          </p:cNvPr>
          <p:cNvSpPr/>
          <p:nvPr/>
        </p:nvSpPr>
        <p:spPr>
          <a:xfrm>
            <a:off x="2890982" y="1463193"/>
            <a:ext cx="1505527" cy="147397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B021E3-31E3-2D41-110C-688AC7B5E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76110"/>
            <a:ext cx="1572904" cy="1536325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C9F7AD44-D3A3-3514-5367-07ABCD258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114" y="1557857"/>
            <a:ext cx="1572904" cy="1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>
            <a:extLst>
              <a:ext uri="{FF2B5EF4-FFF2-40B4-BE49-F238E27FC236}">
                <a16:creationId xmlns:a16="http://schemas.microsoft.com/office/drawing/2014/main" id="{40D96531-1037-98B6-F9F2-8F621949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Ομάδα1:Κατασκευαστές</a:t>
            </a: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17E71851-5E49-089A-66C2-155170F3C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42" y="1551708"/>
            <a:ext cx="3751118" cy="5001491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44336611-77FF-568F-FE24-C7FC72759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20" y="1551708"/>
            <a:ext cx="3924302" cy="51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341D4972-D88C-442B-22D5-3E446DFEB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78" y="360219"/>
            <a:ext cx="5730586" cy="6137562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C964A0C0-77D4-C6AD-4A5A-1F9B9A95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94" y="2217491"/>
            <a:ext cx="1572904" cy="1536325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0A9AC4F2-9FBC-5EE3-63A1-9D4EBF21F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978" y="2125128"/>
            <a:ext cx="1228534" cy="1199964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742D2559-9CBE-FE23-407E-A32B7C43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354" y="2229037"/>
            <a:ext cx="1294728" cy="12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0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>
            <a:extLst>
              <a:ext uri="{FF2B5EF4-FFF2-40B4-BE49-F238E27FC236}">
                <a16:creationId xmlns:a16="http://schemas.microsoft.com/office/drawing/2014/main" id="{25CDA322-1E08-E0CD-B1DD-9A86C7F5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Ομάδα2: Οι ψυκτικοί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70DBEE25-8769-93EB-2930-1962E3C4F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7" y="1570182"/>
            <a:ext cx="3255240" cy="434031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BC828D27-FC25-B72F-ED48-DA38469F3B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88" y="1803014"/>
            <a:ext cx="5166205" cy="3874654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29408701-7D2B-F93A-4EC8-06D100E06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094" y="2430308"/>
            <a:ext cx="1171408" cy="11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5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>
            <a:extLst>
              <a:ext uri="{FF2B5EF4-FFF2-40B4-BE49-F238E27FC236}">
                <a16:creationId xmlns:a16="http://schemas.microsoft.com/office/drawing/2014/main" id="{25CDA322-1E08-E0CD-B1DD-9A86C7F5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Ομάδα2: Οι ψυκτικοί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F4CCCAB7-EC77-4073-BABF-08BD77DC96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68" y="1930400"/>
            <a:ext cx="3541567" cy="4244109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01BEE5F2-D714-0955-0F30-0D47A8CFC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69" y="2062019"/>
            <a:ext cx="4571998" cy="3849254"/>
          </a:xfrm>
          <a:prstGeom prst="rect">
            <a:avLst/>
          </a:prstGeom>
        </p:spPr>
      </p:pic>
      <p:sp>
        <p:nvSpPr>
          <p:cNvPr id="5" name="4 - Αστέρι 5 ακτινών"/>
          <p:cNvSpPr/>
          <p:nvPr/>
        </p:nvSpPr>
        <p:spPr>
          <a:xfrm>
            <a:off x="7431742" y="3711388"/>
            <a:ext cx="430306" cy="42134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8AFBA106-D47F-E6DD-2A3B-515436119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68" y="3668372"/>
            <a:ext cx="786452" cy="768163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A028E977-2AFA-66A8-6B3E-47050A79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078" y="3429000"/>
            <a:ext cx="1081234" cy="10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5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F3864A56-F570-63F5-F389-5CE6F0A9E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5" y="332509"/>
            <a:ext cx="5702876" cy="6192982"/>
          </a:xfrm>
          <a:prstGeom prst="rect">
            <a:avLst/>
          </a:prstGeom>
        </p:spPr>
      </p:pic>
      <p:sp>
        <p:nvSpPr>
          <p:cNvPr id="3" name="2 - Αστέρι 5 ακτινών"/>
          <p:cNvSpPr/>
          <p:nvPr/>
        </p:nvSpPr>
        <p:spPr>
          <a:xfrm>
            <a:off x="3406588" y="2617694"/>
            <a:ext cx="528918" cy="50202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4 - Αστέρι 5 ακτινών"/>
          <p:cNvSpPr/>
          <p:nvPr/>
        </p:nvSpPr>
        <p:spPr>
          <a:xfrm>
            <a:off x="3370728" y="3056965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4 - Αστέρι 5 ακτινών">
            <a:extLst>
              <a:ext uri="{FF2B5EF4-FFF2-40B4-BE49-F238E27FC236}">
                <a16:creationId xmlns:a16="http://schemas.microsoft.com/office/drawing/2014/main" id="{F39BD8D8-FE9A-CD4A-D1F7-14CD908AF669}"/>
              </a:ext>
            </a:extLst>
          </p:cNvPr>
          <p:cNvSpPr/>
          <p:nvPr/>
        </p:nvSpPr>
        <p:spPr>
          <a:xfrm>
            <a:off x="6257091" y="2719837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4 - Αστέρι 5 ακτινών">
            <a:extLst>
              <a:ext uri="{FF2B5EF4-FFF2-40B4-BE49-F238E27FC236}">
                <a16:creationId xmlns:a16="http://schemas.microsoft.com/office/drawing/2014/main" id="{AF83491D-A9BA-0169-030B-9C8D623E9B99}"/>
              </a:ext>
            </a:extLst>
          </p:cNvPr>
          <p:cNvSpPr/>
          <p:nvPr/>
        </p:nvSpPr>
        <p:spPr>
          <a:xfrm>
            <a:off x="4204701" y="2988778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4 - Αστέρι 5 ακτινών">
            <a:extLst>
              <a:ext uri="{FF2B5EF4-FFF2-40B4-BE49-F238E27FC236}">
                <a16:creationId xmlns:a16="http://schemas.microsoft.com/office/drawing/2014/main" id="{014B5008-7236-4B9C-F87E-03FA26787D6E}"/>
              </a:ext>
            </a:extLst>
          </p:cNvPr>
          <p:cNvSpPr/>
          <p:nvPr/>
        </p:nvSpPr>
        <p:spPr>
          <a:xfrm>
            <a:off x="6794974" y="3160059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4 - Αστέρι 5 ακτινών">
            <a:extLst>
              <a:ext uri="{FF2B5EF4-FFF2-40B4-BE49-F238E27FC236}">
                <a16:creationId xmlns:a16="http://schemas.microsoft.com/office/drawing/2014/main" id="{B0C3D86F-4BC0-B5E6-7809-75C82E65652C}"/>
              </a:ext>
            </a:extLst>
          </p:cNvPr>
          <p:cNvSpPr/>
          <p:nvPr/>
        </p:nvSpPr>
        <p:spPr>
          <a:xfrm>
            <a:off x="7332857" y="2850776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4 - Αστέρι 5 ακτινών">
            <a:extLst>
              <a:ext uri="{FF2B5EF4-FFF2-40B4-BE49-F238E27FC236}">
                <a16:creationId xmlns:a16="http://schemas.microsoft.com/office/drawing/2014/main" id="{CFE5182B-02FF-52B6-58DE-560255D7084E}"/>
              </a:ext>
            </a:extLst>
          </p:cNvPr>
          <p:cNvSpPr/>
          <p:nvPr/>
        </p:nvSpPr>
        <p:spPr>
          <a:xfrm>
            <a:off x="7728388" y="3274359"/>
            <a:ext cx="537883" cy="5378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02181469"/>
      </p:ext>
    </p:extLst>
  </p:cSld>
  <p:clrMapOvr>
    <a:masterClrMapping/>
  </p:clrMapOvr>
</p:sld>
</file>

<file path=ppt/theme/theme1.xml><?xml version="1.0" encoding="utf-8"?>
<a:theme xmlns:a="http://schemas.openxmlformats.org/drawingml/2006/main" name="Όψη">
  <a:themeElements>
    <a:clrScheme name="Όψη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Όψη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Όψη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87</TotalTime>
  <Words>104</Words>
  <Application>Microsoft Office PowerPoint</Application>
  <PresentationFormat>Ευρεία οθόνη</PresentationFormat>
  <Paragraphs>22</Paragraphs>
  <Slides>19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Όψη</vt:lpstr>
      <vt:lpstr>Ένα έξυπνο πράσινο σπίτι  </vt:lpstr>
      <vt:lpstr>Λειτουργίες κατασκευής</vt:lpstr>
      <vt:lpstr>ΟΜΑΔΕΣ ΕΡΓΑΣΙΑΣ</vt:lpstr>
      <vt:lpstr> Ομάδα1:Κατασκευαστές </vt:lpstr>
      <vt:lpstr>Ομάδα1:Κατασκευαστές</vt:lpstr>
      <vt:lpstr>Παρουσίαση του PowerPoint</vt:lpstr>
      <vt:lpstr>Ομάδα2: Οι ψυκτικοί</vt:lpstr>
      <vt:lpstr>Ομάδα2: Οι ψυκτικοί</vt:lpstr>
      <vt:lpstr>Παρουσίαση του PowerPoint</vt:lpstr>
      <vt:lpstr>Ομάδα3: Οι ηλεκτρολόγοι</vt:lpstr>
      <vt:lpstr>Ομάδα3: Οι ηλεκτρολόγοι</vt:lpstr>
      <vt:lpstr>Παρουσίαση του PowerPoint</vt:lpstr>
      <vt:lpstr>Ομάδα3: Οι Κηπουροί </vt:lpstr>
      <vt:lpstr>Ομάδα3: Οι Κηπουροί </vt:lpstr>
      <vt:lpstr>Παρουσίαση του PowerPoint</vt:lpstr>
      <vt:lpstr>Ομαδα4:Οι τηλεπληροφορικοί </vt:lpstr>
      <vt:lpstr>Ομαδα4:Οι τηλεπληροφορικοί </vt:lpstr>
      <vt:lpstr>Παρουσίαση του PowerPoint</vt:lpstr>
      <vt:lpstr>Σχετικό βίντεο: https://youtu.be/2ccLxzLBnRs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Ένα έξυπνο πράσινο σπίτι</dc:title>
  <dc:creator>ΝΙΚΟΛΑΟΣ</dc:creator>
  <cp:lastModifiedBy>ΝΙΚΟΛΑΟΣ</cp:lastModifiedBy>
  <cp:revision>12</cp:revision>
  <dcterms:created xsi:type="dcterms:W3CDTF">2023-04-22T14:33:51Z</dcterms:created>
  <dcterms:modified xsi:type="dcterms:W3CDTF">2023-05-14T09:24:31Z</dcterms:modified>
</cp:coreProperties>
</file>